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7772400" cy="12801600"/>
  <p:notesSz cx="7772400" cy="12801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968496"/>
            <a:ext cx="6606540" cy="2688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7168896"/>
            <a:ext cx="544068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512064"/>
            <a:ext cx="6995160" cy="20482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944368"/>
            <a:ext cx="6995160" cy="8449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11905488"/>
            <a:ext cx="2487168" cy="64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829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87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87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87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87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87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850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87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829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87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3" y="0"/>
            <a:ext cx="7748016" cy="10829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87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87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87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87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2018-11-12T21:53:50Z</dcterms:created>
  <dcterms:modified xsi:type="dcterms:W3CDTF">2018-11-12T21:53:50Z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Creator">
    <vt:lpwstr>Free JPG To PDF Converter v2.5</vt:lpwstr>
  </property>
  <property fmtid="{D5CDD505-2E9C-101B-9397-08002B2CF9AE}" pid="4" name="LastSaved">
    <vt:filetime>2018-11-12T00:00:00Z</vt:filetime>
  </property>
</Properties>
</file>